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20574000" cy="5120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0" d="100"/>
          <a:sy n="20" d="100"/>
        </p:scale>
        <p:origin x="-2682" y="-72"/>
      </p:cViewPr>
      <p:guideLst>
        <p:guide orient="horz" pos="16128"/>
        <p:guide pos="64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3050" y="8380311"/>
            <a:ext cx="17487900" cy="17827413"/>
          </a:xfrm>
        </p:spPr>
        <p:txBody>
          <a:bodyPr anchor="b"/>
          <a:lstStyle>
            <a:lvl1pPr algn="ctr"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750" y="26895217"/>
            <a:ext cx="15430500" cy="12363023"/>
          </a:xfrm>
        </p:spPr>
        <p:txBody>
          <a:bodyPr/>
          <a:lstStyle>
            <a:lvl1pPr marL="0" indent="0" algn="ctr">
              <a:buNone/>
              <a:defRPr sz="5400"/>
            </a:lvl1pPr>
            <a:lvl2pPr marL="1028700" indent="0" algn="ctr">
              <a:buNone/>
              <a:defRPr sz="4500"/>
            </a:lvl2pPr>
            <a:lvl3pPr marL="2057400" indent="0" algn="ctr">
              <a:buNone/>
              <a:defRPr sz="4050"/>
            </a:lvl3pPr>
            <a:lvl4pPr marL="3086100" indent="0" algn="ctr">
              <a:buNone/>
              <a:defRPr sz="3600"/>
            </a:lvl4pPr>
            <a:lvl5pPr marL="4114800" indent="0" algn="ctr">
              <a:buNone/>
              <a:defRPr sz="3600"/>
            </a:lvl5pPr>
            <a:lvl6pPr marL="5143500" indent="0" algn="ctr">
              <a:buNone/>
              <a:defRPr sz="3600"/>
            </a:lvl6pPr>
            <a:lvl7pPr marL="6172200" indent="0" algn="ctr">
              <a:buNone/>
              <a:defRPr sz="3600"/>
            </a:lvl7pPr>
            <a:lvl8pPr marL="7200900" indent="0" algn="ctr">
              <a:buNone/>
              <a:defRPr sz="3600"/>
            </a:lvl8pPr>
            <a:lvl9pPr marL="8229600" indent="0" algn="ctr">
              <a:buNone/>
              <a:defRPr sz="3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7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30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723270" y="2726267"/>
            <a:ext cx="4436269" cy="433950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14464" y="2726267"/>
            <a:ext cx="13051631" cy="433950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37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1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748" y="12766055"/>
            <a:ext cx="17745075" cy="21300436"/>
          </a:xfrm>
        </p:spPr>
        <p:txBody>
          <a:bodyPr anchor="b"/>
          <a:lstStyle>
            <a:lvl1pPr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3748" y="34268002"/>
            <a:ext cx="17745075" cy="11201396"/>
          </a:xfrm>
        </p:spPr>
        <p:txBody>
          <a:bodyPr/>
          <a:lstStyle>
            <a:lvl1pPr marL="0" indent="0">
              <a:buNone/>
              <a:defRPr sz="5400">
                <a:solidFill>
                  <a:schemeClr val="tx1"/>
                </a:solidFill>
              </a:defRPr>
            </a:lvl1pPr>
            <a:lvl2pPr marL="10287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17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14463" y="13631334"/>
            <a:ext cx="8743950" cy="324899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5588" y="13631334"/>
            <a:ext cx="8743950" cy="324899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2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142" y="2726278"/>
            <a:ext cx="17745075" cy="98975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7145" y="12552684"/>
            <a:ext cx="8703765" cy="6151876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17145" y="18704560"/>
            <a:ext cx="8703765" cy="275115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415588" y="12552684"/>
            <a:ext cx="8746630" cy="6151876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415588" y="18704560"/>
            <a:ext cx="8746630" cy="275115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2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9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142" y="3413760"/>
            <a:ext cx="6635651" cy="1194816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6629" y="7372785"/>
            <a:ext cx="10415588" cy="36389733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7142" y="15361920"/>
            <a:ext cx="6635651" cy="28459857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08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142" y="3413760"/>
            <a:ext cx="6635651" cy="1194816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746629" y="7372785"/>
            <a:ext cx="10415588" cy="36389733"/>
          </a:xfrm>
        </p:spPr>
        <p:txBody>
          <a:bodyPr anchor="t"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7142" y="15361920"/>
            <a:ext cx="6635651" cy="28459857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4463" y="2726278"/>
            <a:ext cx="17745075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4463" y="13631334"/>
            <a:ext cx="17745075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4463" y="47460758"/>
            <a:ext cx="462915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3685D-5BD9-4A42-BD28-D2DEF041205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5138" y="47460758"/>
            <a:ext cx="6943725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530388" y="47460758"/>
            <a:ext cx="462915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347A7-5BE4-4B24-BB14-7CC134AEE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0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57400" rtl="0" eaLnBrk="1" latinLnBrk="0" hangingPunct="1">
        <a:lnSpc>
          <a:spcPct val="90000"/>
        </a:lnSpc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20574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7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6865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7439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D89E7A3-17E1-157D-5820-62A0BE08F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5849BA6A-B407-409F-0FB4-05AEFF4F4D5C}"/>
              </a:ext>
            </a:extLst>
          </p:cNvPr>
          <p:cNvSpPr/>
          <p:nvPr/>
        </p:nvSpPr>
        <p:spPr>
          <a:xfrm>
            <a:off x="433256" y="6470702"/>
            <a:ext cx="19707488" cy="72878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092911D-6E08-4238-3F57-84083F00D1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2" t="16392" r="11441" b="55110"/>
          <a:stretch/>
        </p:blipFill>
        <p:spPr>
          <a:xfrm>
            <a:off x="4695582" y="731685"/>
            <a:ext cx="5359556" cy="18963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CCBD1BC-90BC-67DE-79DE-7A748D15D6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1" t="43064" r="8400" b="9010"/>
          <a:stretch/>
        </p:blipFill>
        <p:spPr>
          <a:xfrm>
            <a:off x="342717" y="447568"/>
            <a:ext cx="4118446" cy="22635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67FCCDB8-672B-5736-07B8-D91447BF05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021" y="1070248"/>
            <a:ext cx="5040591" cy="139148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CB9054E1-474E-09EC-72BC-545A40B9706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8041" y="974030"/>
            <a:ext cx="1598541" cy="1598541"/>
          </a:xfrm>
          <a:prstGeom prst="rect">
            <a:avLst/>
          </a:prstGeom>
        </p:spPr>
      </p:pic>
      <p:sp>
        <p:nvSpPr>
          <p:cNvPr id="14" name="Title 11">
            <a:extLst>
              <a:ext uri="{FF2B5EF4-FFF2-40B4-BE49-F238E27FC236}">
                <a16:creationId xmlns="" xmlns:a16="http://schemas.microsoft.com/office/drawing/2014/main" id="{F4C52D2D-B418-C51D-0054-E3697BE5CCB9}"/>
              </a:ext>
            </a:extLst>
          </p:cNvPr>
          <p:cNvSpPr txBox="1"/>
          <p:nvPr/>
        </p:nvSpPr>
        <p:spPr>
          <a:xfrm>
            <a:off x="987521" y="2711116"/>
            <a:ext cx="19243762" cy="3759586"/>
          </a:xfrm>
          <a:prstGeom prst="rect">
            <a:avLst/>
          </a:prstGeom>
        </p:spPr>
        <p:txBody>
          <a:bodyPr lIns="95981" tIns="47990" rIns="95981" bIns="47990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235078"/>
                </a:solidFill>
                <a:latin typeface="Libre Baskerville" panose="02000000000000000000" pitchFamily="2" charset="0"/>
              </a:rPr>
              <a:t>Enter A Title (10-15 words)</a:t>
            </a:r>
          </a:p>
          <a:p>
            <a:pPr algn="ctr"/>
            <a:r>
              <a:rPr lang="en-US" sz="5400" b="1" dirty="0">
                <a:solidFill>
                  <a:srgbClr val="1482A5"/>
                </a:solidFill>
                <a:latin typeface="Montserrat Light" panose="00000400000000000000" pitchFamily="50" charset="0"/>
              </a:rPr>
              <a:t>Add Author Names and Information</a:t>
            </a:r>
          </a:p>
          <a:p>
            <a:pPr algn="ctr"/>
            <a:r>
              <a:rPr lang="en-US" sz="5400" b="1" dirty="0">
                <a:solidFill>
                  <a:srgbClr val="1482A5"/>
                </a:solidFill>
                <a:latin typeface="Montserrat Light" panose="00000400000000000000" pitchFamily="50" charset="0"/>
              </a:rPr>
              <a:t>Include University or Department Names if Needed</a:t>
            </a:r>
          </a:p>
          <a:p>
            <a:endParaRPr lang="en-US" sz="5300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sp>
        <p:nvSpPr>
          <p:cNvPr id="15" name="Title 11">
            <a:extLst>
              <a:ext uri="{FF2B5EF4-FFF2-40B4-BE49-F238E27FC236}">
                <a16:creationId xmlns="" xmlns:a16="http://schemas.microsoft.com/office/drawing/2014/main" id="{FAE99346-5743-8A43-E14C-FBAFE26F035C}"/>
              </a:ext>
            </a:extLst>
          </p:cNvPr>
          <p:cNvSpPr txBox="1"/>
          <p:nvPr/>
        </p:nvSpPr>
        <p:spPr>
          <a:xfrm>
            <a:off x="665120" y="6720083"/>
            <a:ext cx="19243761" cy="3468946"/>
          </a:xfrm>
          <a:prstGeom prst="rect">
            <a:avLst/>
          </a:prstGeom>
        </p:spPr>
        <p:txBody>
          <a:bodyPr lIns="95981" tIns="47990" rIns="95981" bIns="47990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rgbClr val="235078"/>
                </a:solidFill>
                <a:latin typeface="Libre Baskerville" panose="02000000000000000000" pitchFamily="2" charset="0"/>
              </a:rPr>
              <a:t>Abstract (60-100 words)</a:t>
            </a:r>
          </a:p>
          <a:p>
            <a:r>
              <a:rPr lang="en-US" sz="5400" dirty="0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F2ABD547-06EB-9D1F-0078-E6240FE96E3A}"/>
              </a:ext>
            </a:extLst>
          </p:cNvPr>
          <p:cNvSpPr/>
          <p:nvPr/>
        </p:nvSpPr>
        <p:spPr>
          <a:xfrm>
            <a:off x="433256" y="46370442"/>
            <a:ext cx="19707488" cy="43883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F0C2740D-B12B-ACB4-EE1A-0163BFB1C78F}"/>
              </a:ext>
            </a:extLst>
          </p:cNvPr>
          <p:cNvSpPr txBox="1"/>
          <p:nvPr/>
        </p:nvSpPr>
        <p:spPr>
          <a:xfrm>
            <a:off x="1816190" y="46695579"/>
            <a:ext cx="17586424" cy="2831506"/>
          </a:xfrm>
          <a:prstGeom prst="rect">
            <a:avLst/>
          </a:prstGeom>
          <a:noFill/>
        </p:spPr>
        <p:txBody>
          <a:bodyPr wrap="square" lIns="91411" tIns="45701" rIns="91411" bIns="45701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4800" b="1" dirty="0">
                <a:solidFill>
                  <a:srgbClr val="235078"/>
                </a:solidFill>
                <a:latin typeface="Libre Baskerville" panose="02000000000000000000" pitchFamily="2" charset="0"/>
              </a:rPr>
              <a:t>References (20-40 words)</a:t>
            </a:r>
          </a:p>
          <a:p>
            <a:pPr algn="ctr"/>
            <a:r>
              <a:rPr lang="en-US" sz="4800" dirty="0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ctr"/>
            <a:r>
              <a:rPr lang="en-US" sz="3400" dirty="0">
                <a:solidFill>
                  <a:srgbClr val="235078"/>
                </a:solidFill>
                <a:latin typeface="Libre Baskerville" panose="02000000000000000000" pitchFamily="2" charset="0"/>
              </a:rPr>
              <a:t>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ED4E4B60-7837-30A0-E24A-97D0BAA49C97}"/>
              </a:ext>
            </a:extLst>
          </p:cNvPr>
          <p:cNvSpPr/>
          <p:nvPr/>
        </p:nvSpPr>
        <p:spPr>
          <a:xfrm>
            <a:off x="430177" y="41816361"/>
            <a:ext cx="19707488" cy="43883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923CDFE2-1A70-39F3-AA37-4DA4A5D061C8}"/>
              </a:ext>
            </a:extLst>
          </p:cNvPr>
          <p:cNvSpPr txBox="1"/>
          <p:nvPr/>
        </p:nvSpPr>
        <p:spPr>
          <a:xfrm>
            <a:off x="1822128" y="42399888"/>
            <a:ext cx="17580486" cy="2831506"/>
          </a:xfrm>
          <a:prstGeom prst="rect">
            <a:avLst/>
          </a:prstGeom>
          <a:noFill/>
        </p:spPr>
        <p:txBody>
          <a:bodyPr wrap="square" lIns="91411" tIns="45701" rIns="91411" bIns="45701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4800" b="1" dirty="0">
                <a:solidFill>
                  <a:srgbClr val="235078"/>
                </a:solidFill>
                <a:latin typeface="Libre Baskerville" panose="02000000000000000000" pitchFamily="2" charset="0"/>
              </a:rPr>
              <a:t>Conclusion (40-80)</a:t>
            </a:r>
          </a:p>
          <a:p>
            <a:pPr algn="ctr"/>
            <a:r>
              <a:rPr lang="en-US" sz="4800" dirty="0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ctr"/>
            <a:endParaRPr lang="en-US" sz="3400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05BA9AC6-EAC6-A652-7417-D1E73631C644}"/>
              </a:ext>
            </a:extLst>
          </p:cNvPr>
          <p:cNvSpPr/>
          <p:nvPr/>
        </p:nvSpPr>
        <p:spPr>
          <a:xfrm>
            <a:off x="408701" y="36269233"/>
            <a:ext cx="19707488" cy="536568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C0BD631D-743C-0898-490B-F56FA4AFC4E3}"/>
              </a:ext>
            </a:extLst>
          </p:cNvPr>
          <p:cNvSpPr txBox="1"/>
          <p:nvPr/>
        </p:nvSpPr>
        <p:spPr>
          <a:xfrm>
            <a:off x="1417873" y="36718549"/>
            <a:ext cx="17738255" cy="2831506"/>
          </a:xfrm>
          <a:prstGeom prst="rect">
            <a:avLst/>
          </a:prstGeom>
          <a:noFill/>
        </p:spPr>
        <p:txBody>
          <a:bodyPr wrap="square" lIns="91411" tIns="45701" rIns="91411" bIns="45701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4800" b="1" dirty="0">
                <a:solidFill>
                  <a:srgbClr val="235078"/>
                </a:solidFill>
                <a:latin typeface="Libre Baskerville" panose="02000000000000000000" pitchFamily="2" charset="0"/>
              </a:rPr>
              <a:t>Results (60-80)</a:t>
            </a:r>
          </a:p>
          <a:p>
            <a:pPr algn="ctr"/>
            <a:r>
              <a:rPr lang="en-US" sz="4800" dirty="0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ctr"/>
            <a:endParaRPr lang="en-US" sz="3400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3AD23861-F0D4-FC69-8473-F74B930EE5D9}"/>
              </a:ext>
            </a:extLst>
          </p:cNvPr>
          <p:cNvSpPr/>
          <p:nvPr/>
        </p:nvSpPr>
        <p:spPr>
          <a:xfrm>
            <a:off x="433256" y="24900950"/>
            <a:ext cx="19707488" cy="111118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5C3431B5-E108-E760-3363-B486994A7DBB}"/>
              </a:ext>
            </a:extLst>
          </p:cNvPr>
          <p:cNvSpPr txBox="1"/>
          <p:nvPr/>
        </p:nvSpPr>
        <p:spPr>
          <a:xfrm>
            <a:off x="1253020" y="25159340"/>
            <a:ext cx="18061802" cy="2831506"/>
          </a:xfrm>
          <a:prstGeom prst="rect">
            <a:avLst/>
          </a:prstGeom>
          <a:noFill/>
        </p:spPr>
        <p:txBody>
          <a:bodyPr wrap="square" lIns="91411" tIns="45701" rIns="91411" bIns="45701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4800" b="1" dirty="0">
                <a:solidFill>
                  <a:srgbClr val="235078"/>
                </a:solidFill>
                <a:latin typeface="Libre Baskerville" panose="02000000000000000000" pitchFamily="2" charset="0"/>
              </a:rPr>
              <a:t>Methodology (60-80 words</a:t>
            </a:r>
            <a:r>
              <a:rPr lang="en-US" sz="4800" dirty="0">
                <a:solidFill>
                  <a:srgbClr val="235078"/>
                </a:solidFill>
                <a:latin typeface="Libre Baskerville" panose="02000000000000000000" pitchFamily="2" charset="0"/>
              </a:rPr>
              <a:t>)</a:t>
            </a:r>
          </a:p>
          <a:p>
            <a:pPr algn="ctr"/>
            <a:r>
              <a:rPr lang="en-US" sz="4800" dirty="0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ctr"/>
            <a:endParaRPr lang="en-US" sz="3400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658B5AEE-D2A2-1A55-F605-1A7BCB2872EF}"/>
              </a:ext>
            </a:extLst>
          </p:cNvPr>
          <p:cNvSpPr/>
          <p:nvPr/>
        </p:nvSpPr>
        <p:spPr>
          <a:xfrm>
            <a:off x="433256" y="13924286"/>
            <a:ext cx="19707488" cy="106515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14E77FF0-CCC2-8BA0-904E-BEF01F0C6F85}"/>
              </a:ext>
            </a:extLst>
          </p:cNvPr>
          <p:cNvSpPr txBox="1"/>
          <p:nvPr/>
        </p:nvSpPr>
        <p:spPr>
          <a:xfrm>
            <a:off x="3346805" y="14321409"/>
            <a:ext cx="14525194" cy="3108505"/>
          </a:xfrm>
          <a:prstGeom prst="rect">
            <a:avLst/>
          </a:prstGeom>
          <a:noFill/>
        </p:spPr>
        <p:txBody>
          <a:bodyPr wrap="square" lIns="91411" tIns="45701" rIns="91411" bIns="45701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5400" b="1" dirty="0">
                <a:solidFill>
                  <a:srgbClr val="235078"/>
                </a:solidFill>
                <a:latin typeface="Libre Baskerville" panose="02000000000000000000" pitchFamily="2" charset="0"/>
              </a:rPr>
              <a:t>Introduction (60-100 words)</a:t>
            </a:r>
          </a:p>
          <a:p>
            <a:pPr algn="ctr"/>
            <a:r>
              <a:rPr lang="en-US" sz="5400" dirty="0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pPr algn="ctr"/>
            <a:endParaRPr lang="en-US" sz="3400" b="1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pic>
        <p:nvPicPr>
          <p:cNvPr id="28" name="Picture 27" descr="comstech-oic - YouTub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1684" y="1070248"/>
            <a:ext cx="1990314" cy="1299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8068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114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Raahim</dc:creator>
  <cp:lastModifiedBy>class</cp:lastModifiedBy>
  <cp:revision>25</cp:revision>
  <dcterms:created xsi:type="dcterms:W3CDTF">2025-10-14T17:02:44Z</dcterms:created>
  <dcterms:modified xsi:type="dcterms:W3CDTF">2025-11-01T06:04:50Z</dcterms:modified>
</cp:coreProperties>
</file>